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8" r:id="rId7"/>
    <p:sldId id="287" r:id="rId8"/>
    <p:sldId id="286" r:id="rId9"/>
    <p:sldId id="279" r:id="rId10"/>
    <p:sldId id="283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105" d="100"/>
          <a:sy n="105" d="100"/>
        </p:scale>
        <p:origin x="6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hyperlink" Target="mailto:Zoobie.Martin@SimBlocks.io" TargetMode="External"/><Relationship Id="rId4" Type="http://schemas.openxmlformats.org/officeDocument/2006/relationships/image" Target="../media/image24.png"/><Relationship Id="rId9" Type="http://schemas.openxmlformats.org/officeDocument/2006/relationships/hyperlink" Target="mailto:Jordan.Dauble@SimBlocks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55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</a:t>
            </a:r>
          </a:p>
          <a:p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Principal Software Developer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8A2BAD-A2B3-42AB-A545-98119501D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1178636"/>
            <a:ext cx="1600200" cy="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151B3-6D3E-4C77-A6F6-6EC92DB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12192000" cy="5486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744440-9D84-4CEA-AECF-1D43C2D9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409" y="744701"/>
            <a:ext cx="1562100" cy="8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40946-2839-47CF-8008-962742D8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00"/>
            <a:ext cx="12192001" cy="55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World SDK for Unity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1D7FFE-6AC8-4080-9BA4-924A382079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044"/>
            <a:ext cx="12191999" cy="55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72550" cy="525625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Test models from multiple servers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processing issues.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performance bottlenecks.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loading and rendering optimizations.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Implement selected features of OGC API – </a:t>
            </a:r>
            <a:r>
              <a:rPr lang="en-US" b="1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 draft specification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Support loading 3D geospatial data in One World SDK for Unity.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bounding volume scale and shape tradeoffs.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potential issues with Virtual Reality device deployment.</a:t>
            </a:r>
          </a:p>
          <a:p>
            <a:pPr marL="0" indent="0" algn="l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Stretch Goals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the feasibility of integrating the OGC API –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with Unreal Engine 4 utilizing a streaming CDB capability.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err="1"/>
              <a:t>Activites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other Participants.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(if any) testing work in the Pilot you intend to build upon.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Recommendation: reference the Pilot ERs: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part(s) of the API – GeoVolumes Draft Spec do you intend to cover.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(You’ll be required to address this in your Sprint Report deliverable #1 anyway.)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the closest scenario(s) to the work you intend to perform.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(Will your implementation address the scenario directly? If not, how will it differ?)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Presentation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763BD-49FB-4FB3-BBCA-7E45B1303762}"/>
              </a:ext>
            </a:extLst>
          </p:cNvPr>
          <p:cNvGrpSpPr/>
          <p:nvPr/>
        </p:nvGrpSpPr>
        <p:grpSpPr>
          <a:xfrm>
            <a:off x="0" y="934974"/>
            <a:ext cx="12192000" cy="5610748"/>
            <a:chOff x="0" y="-34290"/>
            <a:chExt cx="9144000" cy="5212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4FD09-C764-4E9D-B495-D9A30E89E3F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4290"/>
              <a:ext cx="9144000" cy="5212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5625A-C86D-4D30-BA37-AD2A8EC7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 b="462"/>
            <a:stretch/>
          </p:blipFill>
          <p:spPr>
            <a:xfrm>
              <a:off x="0" y="1428750"/>
              <a:ext cx="9144000" cy="228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F9DF5-89E1-4229-8D0D-17D363C23EA9}"/>
                </a:ext>
              </a:extLst>
            </p:cNvPr>
            <p:cNvSpPr/>
            <p:nvPr/>
          </p:nvSpPr>
          <p:spPr>
            <a:xfrm>
              <a:off x="0" y="-34290"/>
              <a:ext cx="9144000" cy="52120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9A056088-B0BA-4ACA-B8F7-142E7978E9B6}"/>
              </a:ext>
            </a:extLst>
          </p:cNvPr>
          <p:cNvSpPr/>
          <p:nvPr/>
        </p:nvSpPr>
        <p:spPr>
          <a:xfrm>
            <a:off x="3213876" y="3017299"/>
            <a:ext cx="6373543" cy="2418140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cap="smal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3DF-5200-4A56-A438-63DFBD62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1075599"/>
            <a:ext cx="6238273" cy="1665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74554-1BF8-4F3B-BD94-60BBA7591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88" y="5874667"/>
            <a:ext cx="645868" cy="645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0523B-8022-4C7B-89F0-D4EDC07A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2" y="5904321"/>
            <a:ext cx="620623" cy="53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5B484-D6DD-4AA5-A908-B4E649B7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69" y="5893359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46A50-4A57-4EA0-8523-D112848C3DC4}"/>
              </a:ext>
            </a:extLst>
          </p:cNvPr>
          <p:cNvSpPr/>
          <p:nvPr/>
        </p:nvSpPr>
        <p:spPr>
          <a:xfrm>
            <a:off x="5409375" y="2406930"/>
            <a:ext cx="4572000" cy="3231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45720" rIns="45720" anchor="t">
            <a:spAutoFit/>
          </a:bodyPr>
          <a:lstStyle/>
          <a:p>
            <a:pPr algn="ctr" fontAlgn="base"/>
            <a:r>
              <a:rPr lang="en-US" sz="15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for High Fidelity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EAAB9-4047-4DA9-B3DF-705D51D8A50C}"/>
              </a:ext>
            </a:extLst>
          </p:cNvPr>
          <p:cNvSpPr txBox="1"/>
          <p:nvPr/>
        </p:nvSpPr>
        <p:spPr>
          <a:xfrm>
            <a:off x="3211483" y="3176605"/>
            <a:ext cx="6346781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THANK YOU!</a:t>
            </a:r>
          </a:p>
          <a:p>
            <a:pPr algn="ctr" fontAlgn="base"/>
            <a:endParaRPr lang="en-US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Jordan Dauble, Owner</a:t>
            </a:r>
            <a:endParaRPr lang="en-US" dirty="0"/>
          </a:p>
          <a:p>
            <a:pPr algn="ctr" fontAlgn="base"/>
            <a:r>
              <a:rPr lang="en-US" sz="2100" dirty="0">
                <a:solidFill>
                  <a:srgbClr val="0563C1"/>
                </a:solidFill>
                <a:latin typeface="Calibri"/>
                <a:cs typeface="Calibri"/>
                <a:hlinkClick r:id="rId9"/>
              </a:rPr>
              <a:t>Jordan.Dauble@SimBlocks.io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Glen Johnson, Principal Software Developer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  <a:hlinkClick r:id="rId10"/>
              </a:rPr>
              <a:t>Glen.Johnson@SimBlocks.io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​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25" name="Picture 3" descr="yt_icon_rgb">
            <a:extLst>
              <a:ext uri="{FF2B5EF4-FFF2-40B4-BE49-F238E27FC236}">
                <a16:creationId xmlns:a16="http://schemas.microsoft.com/office/drawing/2014/main" id="{1BD63212-DCE9-4162-BB0A-46EE8369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75" y="5909442"/>
            <a:ext cx="708889" cy="5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BF5F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351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</vt:lpstr>
      <vt:lpstr>Calibri</vt:lpstr>
      <vt:lpstr>Lato</vt:lpstr>
      <vt:lpstr>Segoe UI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CDB Terrains in Unity</vt:lpstr>
      <vt:lpstr>CDB Terrains in Unity</vt:lpstr>
      <vt:lpstr>One World SDK for Unity</vt:lpstr>
      <vt:lpstr>Proposed Activites</vt:lpstr>
      <vt:lpstr>Presentation Tips (delete this slide from your preso)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142</cp:revision>
  <dcterms:created xsi:type="dcterms:W3CDTF">2020-04-17T22:01:33Z</dcterms:created>
  <dcterms:modified xsi:type="dcterms:W3CDTF">2020-08-31T21:23:18Z</dcterms:modified>
</cp:coreProperties>
</file>